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EBE2-6ED9-4E6F-9622-8B9B450C71F3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8F5D214-3657-4E4D-B4A3-1BED9ACAE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031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EBE2-6ED9-4E6F-9622-8B9B450C71F3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8F5D214-3657-4E4D-B4A3-1BED9ACAE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025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EBE2-6ED9-4E6F-9622-8B9B450C71F3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8F5D214-3657-4E4D-B4A3-1BED9ACAEF5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674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EBE2-6ED9-4E6F-9622-8B9B450C71F3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F5D214-3657-4E4D-B4A3-1BED9ACAE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6205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EBE2-6ED9-4E6F-9622-8B9B450C71F3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F5D214-3657-4E4D-B4A3-1BED9ACAEF5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8695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EBE2-6ED9-4E6F-9622-8B9B450C71F3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F5D214-3657-4E4D-B4A3-1BED9ACAE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6189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EBE2-6ED9-4E6F-9622-8B9B450C71F3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5D214-3657-4E4D-B4A3-1BED9ACAE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0476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EBE2-6ED9-4E6F-9622-8B9B450C71F3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5D214-3657-4E4D-B4A3-1BED9ACAE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105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EBE2-6ED9-4E6F-9622-8B9B450C71F3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5D214-3657-4E4D-B4A3-1BED9ACAE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825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EBE2-6ED9-4E6F-9622-8B9B450C71F3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8F5D214-3657-4E4D-B4A3-1BED9ACAE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665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EBE2-6ED9-4E6F-9622-8B9B450C71F3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8F5D214-3657-4E4D-B4A3-1BED9ACAE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943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EBE2-6ED9-4E6F-9622-8B9B450C71F3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8F5D214-3657-4E4D-B4A3-1BED9ACAE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846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EBE2-6ED9-4E6F-9622-8B9B450C71F3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5D214-3657-4E4D-B4A3-1BED9ACAE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154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EBE2-6ED9-4E6F-9622-8B9B450C71F3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5D214-3657-4E4D-B4A3-1BED9ACAE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087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EBE2-6ED9-4E6F-9622-8B9B450C71F3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5D214-3657-4E4D-B4A3-1BED9ACAE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787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EBE2-6ED9-4E6F-9622-8B9B450C71F3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F5D214-3657-4E4D-B4A3-1BED9ACAE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065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7EBE2-6ED9-4E6F-9622-8B9B450C71F3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8F5D214-3657-4E4D-B4A3-1BED9ACAEF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521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Интернет браузерлері немесе биоақпараттарға шолу жасауға арналған веб-бағдарламалар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188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37400" y="1308100"/>
            <a:ext cx="3695700" cy="4742822"/>
          </a:xfrm>
        </p:spPr>
        <p:txBody>
          <a:bodyPr/>
          <a:lstStyle/>
          <a:p>
            <a:r>
              <a:rPr lang="en-US" b="1" dirty="0"/>
              <a:t>XML-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құрылымдық</a:t>
            </a:r>
            <a:r>
              <a:rPr lang="ru-RU" dirty="0"/>
              <a:t> </a:t>
            </a:r>
            <a:r>
              <a:rPr lang="ru-RU" dirty="0" err="1"/>
              <a:t>деректерді</a:t>
            </a:r>
            <a:r>
              <a:rPr lang="ru-RU" dirty="0"/>
              <a:t> </a:t>
            </a:r>
            <a:r>
              <a:rPr lang="ru-RU" dirty="0" err="1"/>
              <a:t>сақтауға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 </a:t>
            </a:r>
            <a:r>
              <a:rPr lang="ru-RU" dirty="0" err="1"/>
              <a:t>мәтіндік</a:t>
            </a:r>
            <a:r>
              <a:rPr lang="ru-RU" dirty="0"/>
              <a:t> формат (</a:t>
            </a:r>
            <a:r>
              <a:rPr lang="ru-RU" dirty="0" err="1"/>
              <a:t>қолданыстағы</a:t>
            </a:r>
            <a:r>
              <a:rPr lang="ru-RU" dirty="0"/>
              <a:t> </a:t>
            </a:r>
            <a:r>
              <a:rPr lang="ru-RU" dirty="0" err="1"/>
              <a:t>дерекқор</a:t>
            </a:r>
            <a:r>
              <a:rPr lang="ru-RU" dirty="0"/>
              <a:t> </a:t>
            </a:r>
            <a:r>
              <a:rPr lang="ru-RU" dirty="0" err="1"/>
              <a:t>файлдарының</a:t>
            </a:r>
            <a:r>
              <a:rPr lang="ru-RU" dirty="0"/>
              <a:t> </a:t>
            </a:r>
            <a:r>
              <a:rPr lang="ru-RU" dirty="0" err="1"/>
              <a:t>орнына</a:t>
            </a:r>
            <a:r>
              <a:rPr lang="ru-RU" dirty="0"/>
              <a:t>), </a:t>
            </a:r>
            <a:r>
              <a:rPr lang="ru-RU" dirty="0" err="1"/>
              <a:t>бағдарламалар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алмасуға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кейде</a:t>
            </a:r>
            <a:r>
              <a:rPr lang="ru-RU" dirty="0"/>
              <a:t> </a:t>
            </a:r>
            <a:r>
              <a:rPr lang="ru-RU" dirty="0" err="1"/>
              <a:t>сөздіктер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аталатын</a:t>
            </a:r>
            <a:r>
              <a:rPr lang="ru-RU" dirty="0"/>
              <a:t> </a:t>
            </a:r>
            <a:r>
              <a:rPr lang="ru-RU" dirty="0" err="1"/>
              <a:t>мамандандырылған</a:t>
            </a:r>
            <a:r>
              <a:rPr lang="ru-RU" dirty="0"/>
              <a:t> </a:t>
            </a:r>
            <a:r>
              <a:rPr lang="ru-RU" dirty="0" err="1"/>
              <a:t>белгілеу</a:t>
            </a:r>
            <a:r>
              <a:rPr lang="ru-RU" dirty="0"/>
              <a:t> </a:t>
            </a:r>
            <a:r>
              <a:rPr lang="ru-RU" dirty="0" err="1"/>
              <a:t>тілдерін</a:t>
            </a:r>
            <a:r>
              <a:rPr lang="ru-RU" dirty="0"/>
              <a:t> (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en-US" b="1" dirty="0"/>
              <a:t>XHTML</a:t>
            </a:r>
            <a:r>
              <a:rPr lang="en-US" dirty="0"/>
              <a:t>) </a:t>
            </a:r>
            <a:r>
              <a:rPr lang="ru-RU" dirty="0" err="1"/>
              <a:t>құруға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510" y="851205"/>
            <a:ext cx="4876190" cy="48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05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82800" y="381000"/>
            <a:ext cx="9421812" cy="5854700"/>
          </a:xfrm>
        </p:spPr>
        <p:txBody>
          <a:bodyPr>
            <a:normAutofit/>
          </a:bodyPr>
          <a:lstStyle/>
          <a:p>
            <a:r>
              <a:rPr lang="en-US" dirty="0"/>
              <a:t>XML HTML-</a:t>
            </a:r>
            <a:r>
              <a:rPr lang="ru-RU" dirty="0" err="1"/>
              <a:t>ге</a:t>
            </a:r>
            <a:r>
              <a:rPr lang="ru-RU" dirty="0"/>
              <a:t> </a:t>
            </a:r>
            <a:r>
              <a:rPr lang="ru-RU" dirty="0" err="1"/>
              <a:t>қарағанда</a:t>
            </a:r>
            <a:r>
              <a:rPr lang="ru-RU" dirty="0"/>
              <a:t> </a:t>
            </a:r>
            <a:r>
              <a:rPr lang="ru-RU" b="1" dirty="0" err="1"/>
              <a:t>икемді</a:t>
            </a:r>
            <a:r>
              <a:rPr lang="ru-RU" b="1" dirty="0"/>
              <a:t> </a:t>
            </a:r>
            <a:r>
              <a:rPr lang="ru-RU" b="1" dirty="0" err="1"/>
              <a:t>және</a:t>
            </a:r>
            <a:r>
              <a:rPr lang="ru-RU" b="1" dirty="0"/>
              <a:t> </a:t>
            </a:r>
            <a:r>
              <a:rPr lang="ru-RU" b="1" dirty="0" err="1"/>
              <a:t>сенімді</a:t>
            </a:r>
            <a:r>
              <a:rPr lang="ru-RU" dirty="0"/>
              <a:t>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құжат</a:t>
            </a:r>
            <a:r>
              <a:rPr lang="ru-RU" dirty="0"/>
              <a:t> </a:t>
            </a:r>
            <a:r>
              <a:rPr lang="ru-RU" dirty="0" err="1"/>
              <a:t>мазмұнының</a:t>
            </a:r>
            <a:r>
              <a:rPr lang="ru-RU" dirty="0"/>
              <a:t> </a:t>
            </a:r>
            <a:r>
              <a:rPr lang="ru-RU" dirty="0" err="1"/>
              <a:t>мағынасын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семантикасын</a:t>
            </a:r>
            <a:r>
              <a:rPr lang="ru-RU" dirty="0"/>
              <a:t> </a:t>
            </a:r>
            <a:r>
              <a:rPr lang="ru-RU" dirty="0" err="1"/>
              <a:t>сипаттау</a:t>
            </a:r>
            <a:r>
              <a:rPr lang="ru-RU" dirty="0"/>
              <a:t> </a:t>
            </a:r>
            <a:r>
              <a:rPr lang="ru-RU" dirty="0" err="1"/>
              <a:t>әдісін</a:t>
            </a:r>
            <a:r>
              <a:rPr lang="ru-RU" dirty="0"/>
              <a:t> </a:t>
            </a:r>
            <a:r>
              <a:rPr lang="ru-RU" dirty="0" err="1"/>
              <a:t>ұсынады</a:t>
            </a:r>
            <a:r>
              <a:rPr lang="ru-RU" dirty="0"/>
              <a:t>.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артықшылықтарының</a:t>
            </a:r>
            <a:r>
              <a:rPr lang="ru-RU" dirty="0"/>
              <a:t> </a:t>
            </a:r>
            <a:r>
              <a:rPr lang="ru-RU" dirty="0" err="1"/>
              <a:t>бірі-деректерді</a:t>
            </a:r>
            <a:r>
              <a:rPr lang="ru-RU" dirty="0"/>
              <a:t> </a:t>
            </a:r>
            <a:r>
              <a:rPr lang="ru-RU" b="1" dirty="0"/>
              <a:t>веб – </a:t>
            </a:r>
            <a:r>
              <a:rPr lang="ru-RU" b="1" dirty="0" err="1"/>
              <a:t>бетте</a:t>
            </a:r>
            <a:r>
              <a:rPr lang="ru-RU" b="1" dirty="0"/>
              <a:t> </a:t>
            </a:r>
            <a:r>
              <a:rPr lang="ru-RU" b="1" dirty="0" err="1"/>
              <a:t>көрсету</a:t>
            </a:r>
            <a:r>
              <a:rPr lang="ru-RU" b="1" dirty="0"/>
              <a:t> </a:t>
            </a:r>
            <a:r>
              <a:rPr lang="ru-RU" b="1" dirty="0" err="1"/>
              <a:t>тәсілін</a:t>
            </a:r>
            <a:r>
              <a:rPr lang="ru-RU" b="1" dirty="0"/>
              <a:t> </a:t>
            </a:r>
            <a:r>
              <a:rPr lang="ru-RU" b="1" dirty="0" err="1"/>
              <a:t>ғана</a:t>
            </a:r>
            <a:r>
              <a:rPr lang="ru-RU" b="1" dirty="0"/>
              <a:t> </a:t>
            </a:r>
            <a:r>
              <a:rPr lang="ru-RU" b="1" dirty="0" err="1"/>
              <a:t>емес</a:t>
            </a:r>
            <a:r>
              <a:rPr lang="ru-RU" b="1" dirty="0"/>
              <a:t>, </a:t>
            </a:r>
            <a:r>
              <a:rPr lang="ru-RU" b="1" dirty="0" err="1"/>
              <a:t>сонымен</a:t>
            </a:r>
            <a:r>
              <a:rPr lang="ru-RU" b="1" dirty="0"/>
              <a:t> </a:t>
            </a:r>
            <a:r>
              <a:rPr lang="ru-RU" b="1" dirty="0" err="1"/>
              <a:t>қатар</a:t>
            </a:r>
            <a:r>
              <a:rPr lang="ru-RU" b="1" dirty="0"/>
              <a:t> </a:t>
            </a:r>
            <a:r>
              <a:rPr lang="ru-RU" b="1" dirty="0" err="1"/>
              <a:t>бұл</a:t>
            </a:r>
            <a:r>
              <a:rPr lang="ru-RU" b="1" dirty="0"/>
              <a:t> </a:t>
            </a:r>
            <a:r>
              <a:rPr lang="ru-RU" b="1" dirty="0" err="1"/>
              <a:t>деректерді</a:t>
            </a:r>
            <a:r>
              <a:rPr lang="ru-RU" b="1" dirty="0"/>
              <a:t> </a:t>
            </a:r>
            <a:r>
              <a:rPr lang="ru-RU" b="1" dirty="0" err="1"/>
              <a:t>әртүрлі</a:t>
            </a:r>
            <a:r>
              <a:rPr lang="ru-RU" b="1" dirty="0"/>
              <a:t> </a:t>
            </a:r>
            <a:r>
              <a:rPr lang="ru-RU" b="1" dirty="0" err="1"/>
              <a:t>бағдарламалармен</a:t>
            </a:r>
            <a:r>
              <a:rPr lang="ru-RU" b="1" dirty="0"/>
              <a:t> </a:t>
            </a:r>
            <a:r>
              <a:rPr lang="ru-RU" b="1" dirty="0" err="1"/>
              <a:t>немесе</a:t>
            </a:r>
            <a:r>
              <a:rPr lang="ru-RU" b="1" dirty="0"/>
              <a:t> </a:t>
            </a:r>
            <a:r>
              <a:rPr lang="en-US" b="1" dirty="0"/>
              <a:t>DBMS (Database Management System-</a:t>
            </a:r>
            <a:r>
              <a:rPr lang="ru-RU" b="1" dirty="0" err="1"/>
              <a:t>дерекқорды</a:t>
            </a:r>
            <a:r>
              <a:rPr lang="ru-RU" b="1" dirty="0"/>
              <a:t> </a:t>
            </a:r>
            <a:r>
              <a:rPr lang="ru-RU" b="1" dirty="0" err="1"/>
              <a:t>басқару</a:t>
            </a:r>
            <a:r>
              <a:rPr lang="ru-RU" b="1" dirty="0"/>
              <a:t> </a:t>
            </a:r>
            <a:r>
              <a:rPr lang="ru-RU" b="1" dirty="0" err="1"/>
              <a:t>жүйесі</a:t>
            </a:r>
            <a:r>
              <a:rPr lang="ru-RU" b="1" dirty="0"/>
              <a:t>, ДҚБЖ) </a:t>
            </a:r>
            <a:r>
              <a:rPr lang="ru-RU" b="1" dirty="0" err="1"/>
              <a:t>өңдеу</a:t>
            </a:r>
            <a:r>
              <a:rPr lang="ru-RU" b="1" dirty="0"/>
              <a:t> </a:t>
            </a:r>
            <a:r>
              <a:rPr lang="ru-RU" b="1" dirty="0" err="1"/>
              <a:t>әдісін</a:t>
            </a:r>
            <a:r>
              <a:rPr lang="ru-RU" b="1" dirty="0"/>
              <a:t> </a:t>
            </a:r>
            <a:r>
              <a:rPr lang="ru-RU" b="1" dirty="0" err="1"/>
              <a:t>басқару</a:t>
            </a:r>
            <a:r>
              <a:rPr lang="ru-RU" b="1" dirty="0"/>
              <a:t> </a:t>
            </a:r>
            <a:r>
              <a:rPr lang="ru-RU" b="1" dirty="0" err="1"/>
              <a:t>мүмкіндігі</a:t>
            </a:r>
            <a:r>
              <a:rPr lang="ru-RU" b="1" dirty="0" smtClean="0"/>
              <a:t>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r>
              <a:rPr lang="en-US" dirty="0"/>
              <a:t>XML – </a:t>
            </a:r>
            <a:r>
              <a:rPr lang="en-US" b="1" dirty="0"/>
              <a:t>SGML </a:t>
            </a:r>
            <a:r>
              <a:rPr lang="ru-RU" b="1" dirty="0" err="1"/>
              <a:t>тілінің</a:t>
            </a:r>
            <a:r>
              <a:rPr lang="ru-RU" b="1" dirty="0"/>
              <a:t> </a:t>
            </a:r>
            <a:r>
              <a:rPr lang="ru-RU" b="1" dirty="0" err="1"/>
              <a:t>жеңілдетілген</a:t>
            </a:r>
            <a:r>
              <a:rPr lang="ru-RU" b="1" dirty="0"/>
              <a:t> </a:t>
            </a:r>
            <a:r>
              <a:rPr lang="ru-RU" b="1" dirty="0" err="1"/>
              <a:t>ішкі</a:t>
            </a:r>
            <a:r>
              <a:rPr lang="ru-RU" b="1" dirty="0"/>
              <a:t> </a:t>
            </a:r>
            <a:r>
              <a:rPr lang="ru-RU" b="1" dirty="0" err="1"/>
              <a:t>жиыны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en-US" dirty="0"/>
              <a:t>Standard Generalized Markup Language – </a:t>
            </a:r>
            <a:r>
              <a:rPr lang="ru-RU" dirty="0" err="1"/>
              <a:t>стандартты</a:t>
            </a:r>
            <a:r>
              <a:rPr lang="ru-RU" dirty="0"/>
              <a:t> </a:t>
            </a:r>
            <a:r>
              <a:rPr lang="ru-RU" dirty="0" err="1"/>
              <a:t>жалпыланған</a:t>
            </a:r>
            <a:r>
              <a:rPr lang="ru-RU" dirty="0"/>
              <a:t> </a:t>
            </a:r>
            <a:r>
              <a:rPr lang="ru-RU" dirty="0" err="1"/>
              <a:t>белгілеу</a:t>
            </a:r>
            <a:r>
              <a:rPr lang="ru-RU" dirty="0"/>
              <a:t> </a:t>
            </a:r>
            <a:r>
              <a:rPr lang="ru-RU" dirty="0" err="1"/>
              <a:t>тілі</a:t>
            </a:r>
            <a:r>
              <a:rPr lang="ru-RU" dirty="0"/>
              <a:t>) - </a:t>
            </a:r>
            <a:r>
              <a:rPr lang="ru-RU" dirty="0" err="1"/>
              <a:t>құжаттар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белгілеу</a:t>
            </a:r>
            <a:r>
              <a:rPr lang="ru-RU" dirty="0"/>
              <a:t> </a:t>
            </a:r>
            <a:r>
              <a:rPr lang="ru-RU" dirty="0" err="1"/>
              <a:t>тілін</a:t>
            </a:r>
            <a:r>
              <a:rPr lang="ru-RU" dirty="0"/>
              <a:t> </a:t>
            </a:r>
            <a:r>
              <a:rPr lang="ru-RU" dirty="0" err="1"/>
              <a:t>анықтауға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метатіл</a:t>
            </a:r>
            <a:r>
              <a:rPr lang="ru-RU" dirty="0"/>
              <a:t>. </a:t>
            </a:r>
            <a:r>
              <a:rPr lang="en-US" dirty="0"/>
              <a:t>SGML-1969 </a:t>
            </a:r>
            <a:r>
              <a:rPr lang="ru-RU" dirty="0" err="1"/>
              <a:t>жылы</a:t>
            </a:r>
            <a:r>
              <a:rPr lang="ru-RU" dirty="0"/>
              <a:t> </a:t>
            </a:r>
            <a:r>
              <a:rPr lang="en-US" dirty="0"/>
              <a:t>IBM-</a:t>
            </a:r>
            <a:r>
              <a:rPr lang="ru-RU" dirty="0"/>
              <a:t>де </a:t>
            </a:r>
            <a:r>
              <a:rPr lang="ru-RU" dirty="0" err="1"/>
              <a:t>жасалған</a:t>
            </a:r>
            <a:r>
              <a:rPr lang="ru-RU" dirty="0"/>
              <a:t> </a:t>
            </a:r>
            <a:r>
              <a:rPr lang="en-US" b="1" dirty="0"/>
              <a:t>GML </a:t>
            </a:r>
            <a:r>
              <a:rPr lang="ru-RU" b="1" dirty="0" err="1"/>
              <a:t>тілінің</a:t>
            </a:r>
            <a:r>
              <a:rPr lang="ru-RU" b="1" dirty="0"/>
              <a:t> </a:t>
            </a:r>
            <a:r>
              <a:rPr lang="ru-RU" b="1" dirty="0" err="1"/>
              <a:t>мұрагері</a:t>
            </a:r>
            <a:r>
              <a:rPr lang="ru-RU" b="1" dirty="0"/>
              <a:t> (</a:t>
            </a:r>
            <a:r>
              <a:rPr lang="en-US" b="1" dirty="0"/>
              <a:t>Generalized Markup Language).</a:t>
            </a:r>
            <a:endParaRPr lang="ru-RU" b="1" dirty="0"/>
          </a:p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060" y="2336800"/>
            <a:ext cx="3704167" cy="2222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2747963"/>
            <a:ext cx="3267075" cy="1400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30518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941610"/>
            <a:ext cx="8911687" cy="1280890"/>
          </a:xfrm>
        </p:spPr>
        <p:txBody>
          <a:bodyPr/>
          <a:lstStyle/>
          <a:p>
            <a:r>
              <a:rPr lang="kk-KZ" b="1" dirty="0" smtClean="0"/>
              <a:t>Интернет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8900" y="1358900"/>
            <a:ext cx="5065712" cy="501650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b="1" dirty="0" smtClean="0"/>
              <a:t>Интернет</a:t>
            </a:r>
            <a:r>
              <a:rPr lang="ru-RU" dirty="0" smtClean="0"/>
              <a:t> - </a:t>
            </a:r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 smtClean="0"/>
              <a:t>көптеген</a:t>
            </a:r>
            <a:r>
              <a:rPr lang="ru-RU" dirty="0" smtClean="0"/>
              <a:t> </a:t>
            </a:r>
            <a:r>
              <a:rPr lang="ru-RU" dirty="0" err="1" smtClean="0"/>
              <a:t>мемлекеттік</a:t>
            </a:r>
            <a:r>
              <a:rPr lang="ru-RU" dirty="0" smtClean="0"/>
              <a:t>, </a:t>
            </a:r>
            <a:r>
              <a:rPr lang="ru-RU" dirty="0" err="1" smtClean="0"/>
              <a:t>оқу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коммерциялық</a:t>
            </a:r>
            <a:r>
              <a:rPr lang="ru-RU" dirty="0" smtClean="0"/>
              <a:t> </a:t>
            </a:r>
            <a:r>
              <a:rPr lang="ru-RU" dirty="0" err="1" smtClean="0"/>
              <a:t>мекемелерді</a:t>
            </a:r>
            <a:r>
              <a:rPr lang="ru-RU" dirty="0" smtClean="0"/>
              <a:t> </a:t>
            </a:r>
            <a:r>
              <a:rPr lang="ru-RU" dirty="0" err="1" smtClean="0"/>
              <a:t>байланыстыратын</a:t>
            </a:r>
            <a:r>
              <a:rPr lang="ru-RU" dirty="0" smtClean="0"/>
              <a:t> </a:t>
            </a:r>
            <a:r>
              <a:rPr lang="ru-RU" dirty="0" err="1" smtClean="0"/>
              <a:t>компьютерлер</a:t>
            </a:r>
            <a:r>
              <a:rPr lang="ru-RU" dirty="0" smtClean="0"/>
              <a:t> мен </a:t>
            </a:r>
            <a:r>
              <a:rPr lang="ru-RU" dirty="0" err="1" smtClean="0"/>
              <a:t>жергілікті</a:t>
            </a:r>
            <a:r>
              <a:rPr lang="ru-RU" dirty="0" smtClean="0"/>
              <a:t> </a:t>
            </a:r>
            <a:r>
              <a:rPr lang="ru-RU" dirty="0" err="1" smtClean="0"/>
              <a:t>компьютерлік</a:t>
            </a:r>
            <a:r>
              <a:rPr lang="ru-RU" dirty="0" smtClean="0"/>
              <a:t> </a:t>
            </a:r>
            <a:r>
              <a:rPr lang="ru-RU" dirty="0" err="1" smtClean="0"/>
              <a:t>желілердің</a:t>
            </a:r>
            <a:r>
              <a:rPr lang="ru-RU" dirty="0" smtClean="0"/>
              <a:t> </a:t>
            </a:r>
            <a:r>
              <a:rPr lang="ru-RU" dirty="0" err="1" smtClean="0"/>
              <a:t>ғаламдық</a:t>
            </a:r>
            <a:r>
              <a:rPr lang="ru-RU" dirty="0" smtClean="0"/>
              <a:t> </a:t>
            </a:r>
            <a:r>
              <a:rPr lang="ru-RU" dirty="0" err="1" smtClean="0"/>
              <a:t>желісі</a:t>
            </a:r>
            <a:r>
              <a:rPr lang="ru-RU" dirty="0" smtClean="0"/>
              <a:t>. </a:t>
            </a:r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 smtClean="0"/>
              <a:t>компьютерлерге</a:t>
            </a:r>
            <a:r>
              <a:rPr lang="ru-RU" dirty="0" smtClean="0"/>
              <a:t> </a:t>
            </a:r>
            <a:r>
              <a:rPr lang="ru-RU" dirty="0" err="1" smtClean="0"/>
              <a:t>электрондық</a:t>
            </a:r>
            <a:r>
              <a:rPr lang="ru-RU" dirty="0" smtClean="0"/>
              <a:t> </a:t>
            </a:r>
            <a:r>
              <a:rPr lang="ru-RU" dirty="0" err="1" smtClean="0"/>
              <a:t>тілдерінде</a:t>
            </a:r>
            <a:r>
              <a:rPr lang="ru-RU" dirty="0" smtClean="0"/>
              <a:t> </a:t>
            </a:r>
            <a:r>
              <a:rPr lang="ru-RU" dirty="0" err="1" smtClean="0"/>
              <a:t>сөйлесуге</a:t>
            </a:r>
            <a:r>
              <a:rPr lang="ru-RU" dirty="0" smtClean="0"/>
              <a:t> </a:t>
            </a:r>
            <a:r>
              <a:rPr lang="ru-RU" dirty="0" err="1" smtClean="0"/>
              <a:t>мүмкіндік</a:t>
            </a:r>
            <a:r>
              <a:rPr lang="ru-RU" dirty="0" smtClean="0"/>
              <a:t> </a:t>
            </a:r>
            <a:r>
              <a:rPr lang="ru-RU" dirty="0" err="1" smtClean="0"/>
              <a:t>береді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Биологиялық</a:t>
            </a:r>
            <a:r>
              <a:rPr lang="ru-RU" dirty="0" smtClean="0"/>
              <a:t> </a:t>
            </a:r>
            <a:r>
              <a:rPr lang="ru-RU" dirty="0" err="1" smtClean="0"/>
              <a:t>ақпарат</a:t>
            </a:r>
            <a:r>
              <a:rPr lang="ru-RU" dirty="0" smtClean="0"/>
              <a:t> </a:t>
            </a:r>
            <a:r>
              <a:rPr lang="ru-RU" dirty="0" err="1" smtClean="0"/>
              <a:t>бүкіл</a:t>
            </a:r>
            <a:r>
              <a:rPr lang="ru-RU" dirty="0" smtClean="0"/>
              <a:t> </a:t>
            </a:r>
            <a:r>
              <a:rPr lang="ru-RU" dirty="0" err="1" smtClean="0"/>
              <a:t>әлемде</a:t>
            </a:r>
            <a:r>
              <a:rPr lang="ru-RU" dirty="0" smtClean="0"/>
              <a:t> </a:t>
            </a:r>
            <a:r>
              <a:rPr lang="ru-RU" dirty="0" err="1" smtClean="0"/>
              <a:t>таралған</a:t>
            </a:r>
            <a:r>
              <a:rPr lang="ru-RU" dirty="0" smtClean="0"/>
              <a:t> </a:t>
            </a:r>
            <a:r>
              <a:rPr lang="ru-RU" dirty="0" err="1" smtClean="0"/>
              <a:t>көптеген</a:t>
            </a:r>
            <a:r>
              <a:rPr lang="ru-RU" dirty="0" smtClean="0"/>
              <a:t> </a:t>
            </a:r>
            <a:r>
              <a:rPr lang="ru-RU" dirty="0" err="1" smtClean="0"/>
              <a:t>компьютерлерде</a:t>
            </a:r>
            <a:r>
              <a:rPr lang="ru-RU" dirty="0" smtClean="0"/>
              <a:t> </a:t>
            </a:r>
            <a:r>
              <a:rPr lang="ru-RU" dirty="0" err="1" smtClean="0"/>
              <a:t>сақталады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 smtClean="0"/>
              <a:t>ақпаратқа</a:t>
            </a:r>
            <a:r>
              <a:rPr lang="ru-RU" dirty="0" smtClean="0"/>
              <a:t> </a:t>
            </a:r>
            <a:r>
              <a:rPr lang="ru-RU" dirty="0" err="1" smtClean="0"/>
              <a:t>қол</a:t>
            </a:r>
            <a:r>
              <a:rPr lang="ru-RU" dirty="0" smtClean="0"/>
              <a:t> </a:t>
            </a:r>
            <a:r>
              <a:rPr lang="ru-RU" dirty="0" err="1" smtClean="0"/>
              <a:t>жеткізудің</a:t>
            </a:r>
            <a:r>
              <a:rPr lang="ru-RU" dirty="0" smtClean="0"/>
              <a:t> </a:t>
            </a:r>
            <a:r>
              <a:rPr lang="ru-RU" dirty="0" err="1" smtClean="0"/>
              <a:t>ең</a:t>
            </a:r>
            <a:r>
              <a:rPr lang="ru-RU" dirty="0" smtClean="0"/>
              <a:t> </a:t>
            </a:r>
            <a:r>
              <a:rPr lang="ru-RU" dirty="0" err="1" smtClean="0"/>
              <a:t>оңай</a:t>
            </a:r>
            <a:r>
              <a:rPr lang="ru-RU" dirty="0" smtClean="0"/>
              <a:t> </a:t>
            </a:r>
            <a:r>
              <a:rPr lang="ru-RU" dirty="0" err="1" smtClean="0"/>
              <a:t>жолы</a:t>
            </a:r>
            <a:r>
              <a:rPr lang="ru-RU" dirty="0" smtClean="0"/>
              <a:t> - </a:t>
            </a:r>
            <a:r>
              <a:rPr lang="ru-RU" b="1" dirty="0" smtClean="0"/>
              <a:t>осы </a:t>
            </a:r>
            <a:r>
              <a:rPr lang="ru-RU" b="1" dirty="0" err="1" smtClean="0"/>
              <a:t>компьютерлердің</a:t>
            </a:r>
            <a:r>
              <a:rPr lang="ru-RU" b="1" dirty="0" smtClean="0"/>
              <a:t> </a:t>
            </a:r>
            <a:r>
              <a:rPr lang="ru-RU" b="1" dirty="0" err="1" smtClean="0"/>
              <a:t>барлығын</a:t>
            </a:r>
            <a:r>
              <a:rPr lang="ru-RU" b="1" dirty="0" smtClean="0"/>
              <a:t> </a:t>
            </a:r>
            <a:r>
              <a:rPr lang="ru-RU" b="1" dirty="0" err="1" smtClean="0"/>
              <a:t>бір</a:t>
            </a:r>
            <a:r>
              <a:rPr lang="ru-RU" b="1" dirty="0" smtClean="0"/>
              <a:t> </a:t>
            </a:r>
            <a:r>
              <a:rPr lang="ru-RU" b="1" dirty="0" err="1" smtClean="0"/>
              <a:t>желіге</a:t>
            </a:r>
            <a:r>
              <a:rPr lang="ru-RU" b="1" dirty="0" smtClean="0"/>
              <a:t> </a:t>
            </a:r>
            <a:r>
              <a:rPr lang="ru-RU" b="1" dirty="0" err="1" smtClean="0"/>
              <a:t>біріктіру</a:t>
            </a:r>
            <a:r>
              <a:rPr lang="ru-RU" dirty="0" smtClean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507936"/>
            <a:ext cx="4572000" cy="30289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396090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52712" y="1802772"/>
            <a:ext cx="3608388" cy="3777622"/>
          </a:xfrm>
        </p:spPr>
        <p:txBody>
          <a:bodyPr/>
          <a:lstStyle/>
          <a:p>
            <a:r>
              <a:rPr lang="ru-RU" dirty="0" err="1">
                <a:solidFill>
                  <a:schemeClr val="tx1"/>
                </a:solidFill>
              </a:rPr>
              <a:t>Интернеттің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барлық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әлеуеті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әр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түрлі</a:t>
            </a:r>
            <a:r>
              <a:rPr lang="ru-RU" dirty="0">
                <a:solidFill>
                  <a:schemeClr val="tx1"/>
                </a:solidFill>
              </a:rPr>
              <a:t> веб-</a:t>
            </a:r>
            <a:r>
              <a:rPr lang="ru-RU" dirty="0" err="1">
                <a:solidFill>
                  <a:schemeClr val="tx1"/>
                </a:solidFill>
              </a:rPr>
              <a:t>түйіндерде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орналасқан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ақпаратқа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алғаш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рет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еркін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қол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жеткізуді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қамтамасыз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еткен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шолғыш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бағдарламаларының</a:t>
            </a:r>
            <a:r>
              <a:rPr lang="ru-RU" b="1" dirty="0">
                <a:solidFill>
                  <a:schemeClr val="tx1"/>
                </a:solidFill>
              </a:rPr>
              <a:t> (</a:t>
            </a:r>
            <a:r>
              <a:rPr lang="ru-RU" b="1" dirty="0" err="1">
                <a:solidFill>
                  <a:schemeClr val="tx1"/>
                </a:solidFill>
              </a:rPr>
              <a:t>браузерлердің</a:t>
            </a:r>
            <a:r>
              <a:rPr lang="ru-RU" b="1" dirty="0">
                <a:solidFill>
                  <a:schemeClr val="tx1"/>
                </a:solidFill>
              </a:rPr>
              <a:t>) </a:t>
            </a:r>
            <a:r>
              <a:rPr lang="ru-RU" dirty="0" err="1">
                <a:solidFill>
                  <a:schemeClr val="tx1"/>
                </a:solidFill>
              </a:rPr>
              <a:t>пайда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болуымен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ғана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толық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жүзеге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асырылды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698" y="1932633"/>
            <a:ext cx="4447714" cy="28575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990016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27300" y="1016000"/>
            <a:ext cx="8977312" cy="5562600"/>
          </a:xfrm>
        </p:spPr>
        <p:txBody>
          <a:bodyPr>
            <a:normAutofit/>
          </a:bodyPr>
          <a:lstStyle/>
          <a:p>
            <a:r>
              <a:rPr lang="ru-RU" dirty="0" err="1"/>
              <a:t>Браузерлермен</a:t>
            </a:r>
            <a:r>
              <a:rPr lang="ru-RU" dirty="0"/>
              <a:t> (</a:t>
            </a:r>
            <a:r>
              <a:rPr lang="ru-RU" dirty="0" err="1"/>
              <a:t>ағылш</a:t>
            </a:r>
            <a:r>
              <a:rPr lang="ru-RU" dirty="0"/>
              <a:t>. браузер)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шолғыштар</a:t>
            </a:r>
            <a:r>
              <a:rPr lang="ru-RU" dirty="0"/>
              <a:t> </a:t>
            </a:r>
            <a:r>
              <a:rPr lang="ru-RU" dirty="0" err="1"/>
              <a:t>стандартты</a:t>
            </a:r>
            <a:r>
              <a:rPr lang="ru-RU" dirty="0"/>
              <a:t> </a:t>
            </a:r>
            <a:r>
              <a:rPr lang="ru-RU" dirty="0" err="1"/>
              <a:t>хаттамалар</a:t>
            </a:r>
            <a:r>
              <a:rPr lang="ru-RU" dirty="0"/>
              <a:t> мен </a:t>
            </a:r>
            <a:r>
              <a:rPr lang="ru-RU" dirty="0" err="1"/>
              <a:t>келісімдер</a:t>
            </a:r>
            <a:r>
              <a:rPr lang="ru-RU" dirty="0"/>
              <a:t> </a:t>
            </a:r>
            <a:r>
              <a:rPr lang="ru-RU" dirty="0" err="1"/>
              <a:t>жиынтығын</a:t>
            </a:r>
            <a:r>
              <a:rPr lang="ru-RU" dirty="0"/>
              <a:t> </a:t>
            </a:r>
            <a:r>
              <a:rPr lang="ru-RU" dirty="0" err="1"/>
              <a:t>қолдана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серверлерге</a:t>
            </a:r>
            <a:r>
              <a:rPr lang="ru-RU" dirty="0"/>
              <a:t> </a:t>
            </a:r>
            <a:r>
              <a:rPr lang="ru-RU" dirty="0" err="1"/>
              <a:t>сұраныстар</a:t>
            </a:r>
            <a:r>
              <a:rPr lang="ru-RU" dirty="0"/>
              <a:t> </a:t>
            </a:r>
            <a:r>
              <a:rPr lang="ru-RU" dirty="0" err="1"/>
              <a:t>жіберетін</a:t>
            </a:r>
            <a:r>
              <a:rPr lang="ru-RU" dirty="0"/>
              <a:t> </a:t>
            </a:r>
            <a:r>
              <a:rPr lang="ru-RU" b="1" dirty="0" err="1"/>
              <a:t>клиенттік</a:t>
            </a:r>
            <a:r>
              <a:rPr lang="ru-RU" b="1" dirty="0"/>
              <a:t> </a:t>
            </a:r>
            <a:r>
              <a:rPr lang="ru-RU" b="1" dirty="0" err="1"/>
              <a:t>қосымшалар</a:t>
            </a:r>
            <a:r>
              <a:rPr lang="ru-RU" b="1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. 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ru-RU" dirty="0" err="1" smtClean="0"/>
              <a:t>Әдеттегі</a:t>
            </a:r>
            <a:r>
              <a:rPr lang="ru-RU" dirty="0" smtClean="0"/>
              <a:t> </a:t>
            </a:r>
            <a:r>
              <a:rPr lang="ru-RU" dirty="0" err="1"/>
              <a:t>желі</a:t>
            </a:r>
            <a:r>
              <a:rPr lang="ru-RU" dirty="0"/>
              <a:t> </a:t>
            </a:r>
            <a:r>
              <a:rPr lang="ru-RU" dirty="0" err="1"/>
              <a:t>шолғышында</a:t>
            </a:r>
            <a:r>
              <a:rPr lang="ru-RU" dirty="0"/>
              <a:t> Интернет </a:t>
            </a:r>
            <a:r>
              <a:rPr lang="ru-RU" dirty="0" err="1"/>
              <a:t>желісі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b="1" dirty="0" err="1"/>
              <a:t>іздеу</a:t>
            </a:r>
            <a:r>
              <a:rPr lang="ru-RU" b="1" dirty="0"/>
              <a:t>, </a:t>
            </a:r>
            <a:r>
              <a:rPr lang="ru-RU" b="1" dirty="0" err="1"/>
              <a:t>алу</a:t>
            </a:r>
            <a:r>
              <a:rPr lang="ru-RU" b="1" dirty="0"/>
              <a:t>, </a:t>
            </a:r>
            <a:r>
              <a:rPr lang="ru-RU" b="1" dirty="0" err="1"/>
              <a:t>көрсету</a:t>
            </a:r>
            <a:r>
              <a:rPr lang="ru-RU" b="1" dirty="0"/>
              <a:t> </a:t>
            </a:r>
            <a:r>
              <a:rPr lang="ru-RU" b="1" dirty="0" err="1"/>
              <a:t>және</a:t>
            </a:r>
            <a:r>
              <a:rPr lang="ru-RU" b="1" dirty="0"/>
              <a:t> </a:t>
            </a:r>
            <a:r>
              <a:rPr lang="ru-RU" b="1" dirty="0" err="1"/>
              <a:t>жіберу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қажетті</a:t>
            </a:r>
            <a:r>
              <a:rPr lang="ru-RU" dirty="0"/>
              <a:t> </a:t>
            </a:r>
            <a:r>
              <a:rPr lang="ru-RU" dirty="0" err="1"/>
              <a:t>бағдарламалық</a:t>
            </a:r>
            <a:r>
              <a:rPr lang="ru-RU" dirty="0"/>
              <a:t> </a:t>
            </a:r>
            <a:r>
              <a:rPr lang="ru-RU" dirty="0" err="1"/>
              <a:t>құралдардың</a:t>
            </a:r>
            <a:r>
              <a:rPr lang="ru-RU" dirty="0"/>
              <a:t> </a:t>
            </a:r>
            <a:r>
              <a:rPr lang="ru-RU" dirty="0" err="1"/>
              <a:t>минималды</a:t>
            </a:r>
            <a:r>
              <a:rPr lang="ru-RU" dirty="0"/>
              <a:t> </a:t>
            </a:r>
            <a:r>
              <a:rPr lang="ru-RU" dirty="0" err="1"/>
              <a:t>жиынтығы</a:t>
            </a:r>
            <a:r>
              <a:rPr lang="ru-RU" dirty="0"/>
              <a:t> бар.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6609" y="2001837"/>
            <a:ext cx="2860605" cy="229076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862115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25712" y="1549400"/>
            <a:ext cx="8915400" cy="4749800"/>
          </a:xfrm>
        </p:spPr>
        <p:txBody>
          <a:bodyPr>
            <a:normAutofit/>
          </a:bodyPr>
          <a:lstStyle/>
          <a:p>
            <a:r>
              <a:rPr lang="ru-RU" dirty="0" err="1"/>
              <a:t>Шолғыш</a:t>
            </a:r>
            <a:r>
              <a:rPr lang="ru-RU" dirty="0"/>
              <a:t> пен сервер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бірінші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нүктесі-басты</a:t>
            </a:r>
            <a:r>
              <a:rPr lang="ru-RU" dirty="0"/>
              <a:t> бет. Осы </a:t>
            </a:r>
            <a:r>
              <a:rPr lang="ru-RU" dirty="0" err="1"/>
              <a:t>бастапқы</a:t>
            </a:r>
            <a:r>
              <a:rPr lang="ru-RU" dirty="0"/>
              <a:t> </a:t>
            </a:r>
            <a:r>
              <a:rPr lang="ru-RU" dirty="0" err="1"/>
              <a:t>бетті</a:t>
            </a:r>
            <a:r>
              <a:rPr lang="ru-RU" dirty="0"/>
              <a:t> </a:t>
            </a:r>
            <a:r>
              <a:rPr lang="ru-RU" dirty="0" err="1"/>
              <a:t>жүктегеннен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шолушы</a:t>
            </a:r>
            <a:r>
              <a:rPr lang="ru-RU" dirty="0"/>
              <a:t> </a:t>
            </a:r>
            <a:r>
              <a:rPr lang="ru-RU" dirty="0" err="1"/>
              <a:t>құжаттарды</a:t>
            </a:r>
            <a:r>
              <a:rPr lang="ru-RU" dirty="0"/>
              <a:t> </a:t>
            </a:r>
            <a:r>
              <a:rPr lang="ru-RU" dirty="0" err="1"/>
              <a:t>іріктеуге</a:t>
            </a:r>
            <a:r>
              <a:rPr lang="ru-RU" dirty="0"/>
              <a:t>, </a:t>
            </a:r>
            <a:r>
              <a:rPr lang="ru-RU" dirty="0" err="1"/>
              <a:t>файлдарға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жеткізуге</a:t>
            </a:r>
            <a:r>
              <a:rPr lang="ru-RU" dirty="0"/>
              <a:t>, </a:t>
            </a:r>
            <a:r>
              <a:rPr lang="ru-RU" dirty="0" err="1"/>
              <a:t>дерекқорларды</a:t>
            </a:r>
            <a:r>
              <a:rPr lang="ru-RU" dirty="0"/>
              <a:t> </a:t>
            </a:r>
            <a:r>
              <a:rPr lang="ru-RU" dirty="0" err="1"/>
              <a:t>іздеуге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 </a:t>
            </a:r>
            <a:r>
              <a:rPr lang="ru-RU" dirty="0" err="1"/>
              <a:t>ыңғайлы</a:t>
            </a:r>
            <a:r>
              <a:rPr lang="ru-RU" dirty="0"/>
              <a:t> </a:t>
            </a:r>
            <a:r>
              <a:rPr lang="ru-RU" dirty="0" err="1"/>
              <a:t>интерфейсті</a:t>
            </a:r>
            <a:r>
              <a:rPr lang="ru-RU" dirty="0"/>
              <a:t> </a:t>
            </a:r>
            <a:r>
              <a:rPr lang="ru-RU" dirty="0" err="1"/>
              <a:t>ашады</a:t>
            </a:r>
            <a:r>
              <a:rPr lang="ru-RU" dirty="0"/>
              <a:t>.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танымал</a:t>
            </a:r>
            <a:r>
              <a:rPr lang="ru-RU" dirty="0"/>
              <a:t> </a:t>
            </a:r>
            <a:r>
              <a:rPr lang="ru-RU" dirty="0" err="1"/>
              <a:t>шолушы</a:t>
            </a:r>
            <a:r>
              <a:rPr lang="ru-RU" dirty="0"/>
              <a:t> </a:t>
            </a:r>
            <a:r>
              <a:rPr lang="ru-RU" dirty="0" err="1"/>
              <a:t>бағдарламалары</a:t>
            </a:r>
            <a:r>
              <a:rPr lang="ru-RU" dirty="0" smtClean="0"/>
              <a:t>: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Internet </a:t>
            </a:r>
            <a:r>
              <a:rPr lang="en-US" b="1" dirty="0"/>
              <a:t>Explorer</a:t>
            </a:r>
            <a:r>
              <a:rPr lang="en-US" dirty="0"/>
              <a:t>,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Lynx</a:t>
            </a:r>
            <a:r>
              <a:rPr lang="en-US" b="1" dirty="0"/>
              <a:t>, Mosaic</a:t>
            </a:r>
            <a:r>
              <a:rPr lang="en-US" dirty="0"/>
              <a:t>,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Mozilla </a:t>
            </a:r>
            <a:r>
              <a:rPr lang="en-US" b="1" dirty="0"/>
              <a:t>Firefox </a:t>
            </a:r>
            <a:r>
              <a:rPr lang="ru-RU" dirty="0" err="1"/>
              <a:t>және</a:t>
            </a:r>
            <a:r>
              <a:rPr lang="ru-RU" dirty="0"/>
              <a:t>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Netscape </a:t>
            </a:r>
            <a:r>
              <a:rPr lang="en-US" b="1" dirty="0"/>
              <a:t>Navigator </a:t>
            </a:r>
            <a:r>
              <a:rPr lang="ru-RU" dirty="0" err="1"/>
              <a:t>болды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err="1"/>
              <a:t>Браузердің</a:t>
            </a:r>
            <a:r>
              <a:rPr lang="ru-RU" dirty="0"/>
              <a:t> </a:t>
            </a:r>
            <a:r>
              <a:rPr lang="ru-RU" dirty="0" err="1"/>
              <a:t>көмегімен</a:t>
            </a:r>
            <a:r>
              <a:rPr lang="ru-RU" dirty="0"/>
              <a:t> </a:t>
            </a:r>
            <a:r>
              <a:rPr lang="ru-RU" dirty="0" err="1"/>
              <a:t>пайдаланушылар</a:t>
            </a:r>
            <a:r>
              <a:rPr lang="ru-RU" dirty="0"/>
              <a:t> </a:t>
            </a:r>
            <a:r>
              <a:rPr lang="ru-RU" dirty="0" err="1"/>
              <a:t>арнайы</a:t>
            </a:r>
            <a:r>
              <a:rPr lang="ru-RU" dirty="0"/>
              <a:t> </a:t>
            </a:r>
            <a:r>
              <a:rPr lang="ru-RU" dirty="0" err="1"/>
              <a:t>сөздерді</a:t>
            </a:r>
            <a:r>
              <a:rPr lang="ru-RU" dirty="0"/>
              <a:t>, </a:t>
            </a:r>
            <a:r>
              <a:rPr lang="ru-RU" dirty="0" err="1"/>
              <a:t>түймелерді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суреттерді</a:t>
            </a:r>
            <a:r>
              <a:rPr lang="ru-RU" dirty="0"/>
              <a:t> басу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терезенің</a:t>
            </a:r>
            <a:r>
              <a:rPr lang="ru-RU" dirty="0"/>
              <a:t> </a:t>
            </a:r>
            <a:r>
              <a:rPr lang="ru-RU" dirty="0" err="1"/>
              <a:t>мазмұнын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интернет </a:t>
            </a:r>
            <a:r>
              <a:rPr lang="ru-RU" dirty="0" err="1"/>
              <a:t>терезелері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/>
              <a:t>шарлай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басу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белсендірілген</a:t>
            </a:r>
            <a:r>
              <a:rPr lang="ru-RU" dirty="0"/>
              <a:t> </a:t>
            </a:r>
            <a:r>
              <a:rPr lang="ru-RU" dirty="0" err="1"/>
              <a:t>нысандар</a:t>
            </a:r>
            <a:r>
              <a:rPr lang="ru-RU" dirty="0"/>
              <a:t> </a:t>
            </a:r>
            <a:r>
              <a:rPr lang="ru-RU" dirty="0" err="1" smtClean="0"/>
              <a:t>жалпы</a:t>
            </a:r>
            <a:r>
              <a:rPr lang="ru-RU" dirty="0" smtClean="0"/>
              <a:t> </a:t>
            </a:r>
            <a:r>
              <a:rPr lang="kk-KZ" b="1" dirty="0" smtClean="0"/>
              <a:t>гиперсілтеме</a:t>
            </a:r>
            <a:r>
              <a:rPr lang="kk-KZ" dirty="0" smtClean="0"/>
              <a:t> </a:t>
            </a:r>
            <a:r>
              <a:rPr lang="ru-RU" dirty="0" err="1" smtClean="0"/>
              <a:t>атауымен</a:t>
            </a:r>
            <a:r>
              <a:rPr lang="ru-RU" dirty="0" smtClean="0"/>
              <a:t> </a:t>
            </a:r>
            <a:r>
              <a:rPr lang="ru-RU" dirty="0" err="1"/>
              <a:t>белгілі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9320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63812" y="1371600"/>
            <a:ext cx="8915400" cy="3777622"/>
          </a:xfrm>
        </p:spPr>
        <p:txBody>
          <a:bodyPr/>
          <a:lstStyle/>
          <a:p>
            <a:r>
              <a:rPr lang="ru-RU" dirty="0" err="1"/>
              <a:t>Тінтуірді</a:t>
            </a:r>
            <a:r>
              <a:rPr lang="ru-RU" dirty="0"/>
              <a:t> </a:t>
            </a:r>
            <a:r>
              <a:rPr lang="ru-RU" dirty="0" err="1"/>
              <a:t>апарған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гиперсілтемелер</a:t>
            </a:r>
            <a:r>
              <a:rPr lang="ru-RU" dirty="0"/>
              <a:t> </a:t>
            </a:r>
            <a:r>
              <a:rPr lang="ru-RU" dirty="0" err="1"/>
              <a:t>әдетте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 да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жолмен</a:t>
            </a:r>
            <a:r>
              <a:rPr lang="ru-RU" dirty="0"/>
              <a:t> </a:t>
            </a:r>
            <a:r>
              <a:rPr lang="ru-RU" dirty="0" err="1"/>
              <a:t>ерекшеленеді</a:t>
            </a:r>
            <a:r>
              <a:rPr lang="ru-RU" dirty="0"/>
              <a:t> – </a:t>
            </a:r>
            <a:r>
              <a:rPr lang="ru-RU" b="1" dirty="0" err="1"/>
              <a:t>қарама-қарсы</a:t>
            </a:r>
            <a:r>
              <a:rPr lang="ru-RU" b="1" dirty="0"/>
              <a:t> </a:t>
            </a:r>
            <a:r>
              <a:rPr lang="ru-RU" b="1" dirty="0" err="1"/>
              <a:t>түс</a:t>
            </a:r>
            <a:r>
              <a:rPr lang="ru-RU" b="1" dirty="0"/>
              <a:t>, </a:t>
            </a:r>
            <a:r>
              <a:rPr lang="ru-RU" b="1" dirty="0" err="1"/>
              <a:t>астын</a:t>
            </a:r>
            <a:r>
              <a:rPr lang="ru-RU" b="1" dirty="0"/>
              <a:t> </a:t>
            </a:r>
            <a:r>
              <a:rPr lang="ru-RU" b="1" dirty="0" err="1"/>
              <a:t>сызу</a:t>
            </a:r>
            <a:r>
              <a:rPr lang="ru-RU" b="1" dirty="0"/>
              <a:t>, </a:t>
            </a:r>
            <a:r>
              <a:rPr lang="ru-RU" b="1" dirty="0" err="1"/>
              <a:t>жақтау</a:t>
            </a:r>
            <a:r>
              <a:rPr lang="ru-RU" b="1" dirty="0"/>
              <a:t> </a:t>
            </a:r>
            <a:r>
              <a:rPr lang="ru-RU" b="1" dirty="0" err="1"/>
              <a:t>және</a:t>
            </a:r>
            <a:r>
              <a:rPr lang="ru-RU" b="1" dirty="0"/>
              <a:t> </a:t>
            </a:r>
            <a:r>
              <a:rPr lang="ru-RU" b="1" dirty="0" err="1"/>
              <a:t>т.б</a:t>
            </a:r>
            <a:r>
              <a:rPr lang="ru-RU" dirty="0"/>
              <a:t>. </a:t>
            </a:r>
            <a:r>
              <a:rPr lang="ru-RU" dirty="0" err="1"/>
              <a:t>таңдалған</a:t>
            </a:r>
            <a:r>
              <a:rPr lang="ru-RU" dirty="0"/>
              <a:t> </a:t>
            </a:r>
            <a:r>
              <a:rPr lang="ru-RU" dirty="0" err="1"/>
              <a:t>сілтемені</a:t>
            </a:r>
            <a:r>
              <a:rPr lang="ru-RU" dirty="0"/>
              <a:t> басу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 </a:t>
            </a:r>
            <a:r>
              <a:rPr lang="ru-RU" dirty="0" err="1"/>
              <a:t>жеріне</a:t>
            </a:r>
            <a:r>
              <a:rPr lang="ru-RU" dirty="0"/>
              <a:t> </a:t>
            </a:r>
            <a:r>
              <a:rPr lang="ru-RU" dirty="0" err="1"/>
              <a:t>қарамастан</a:t>
            </a:r>
            <a:r>
              <a:rPr lang="ru-RU" dirty="0"/>
              <a:t> </a:t>
            </a:r>
            <a:r>
              <a:rPr lang="ru-RU" dirty="0" err="1"/>
              <a:t>қажетті</a:t>
            </a:r>
            <a:r>
              <a:rPr lang="ru-RU" dirty="0"/>
              <a:t> </a:t>
            </a:r>
            <a:r>
              <a:rPr lang="ru-RU" dirty="0" err="1"/>
              <a:t>құжатты</a:t>
            </a:r>
            <a:r>
              <a:rPr lang="ru-RU" dirty="0"/>
              <a:t> </a:t>
            </a:r>
            <a:r>
              <a:rPr lang="ru-RU" dirty="0" err="1"/>
              <a:t>шақырады</a:t>
            </a:r>
            <a:r>
              <a:rPr lang="ru-RU" dirty="0"/>
              <a:t>: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серверде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әлемнің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бөлігіндегі</a:t>
            </a:r>
            <a:r>
              <a:rPr lang="ru-RU" dirty="0"/>
              <a:t> </a:t>
            </a:r>
            <a:r>
              <a:rPr lang="ru-RU" dirty="0" err="1"/>
              <a:t>серверде</a:t>
            </a:r>
            <a:r>
              <a:rPr lang="ru-RU" dirty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9555" y="3260411"/>
            <a:ext cx="3363913" cy="2338482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93848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876300"/>
            <a:ext cx="8915400" cy="5034922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Әрбір</a:t>
            </a:r>
            <a:r>
              <a:rPr lang="ru-RU" dirty="0"/>
              <a:t> </a:t>
            </a:r>
            <a:r>
              <a:rPr lang="ru-RU" dirty="0" err="1"/>
              <a:t>гипермәтіндік</a:t>
            </a:r>
            <a:r>
              <a:rPr lang="ru-RU" dirty="0"/>
              <a:t> </a:t>
            </a:r>
            <a:r>
              <a:rPr lang="ru-RU" dirty="0" err="1"/>
              <a:t>құжатқа</a:t>
            </a:r>
            <a:r>
              <a:rPr lang="ru-RU" dirty="0"/>
              <a:t> </a:t>
            </a:r>
            <a:r>
              <a:rPr lang="en-US" b="1" dirty="0"/>
              <a:t>URL (Uniform Resource Locator – </a:t>
            </a:r>
            <a:r>
              <a:rPr lang="ru-RU" b="1" dirty="0" err="1"/>
              <a:t>бірыңғай</a:t>
            </a:r>
            <a:r>
              <a:rPr lang="ru-RU" b="1" dirty="0"/>
              <a:t> (</a:t>
            </a:r>
            <a:r>
              <a:rPr lang="ru-RU" b="1" dirty="0" err="1"/>
              <a:t>ақпараттық</a:t>
            </a:r>
            <a:r>
              <a:rPr lang="ru-RU" b="1" dirty="0"/>
              <a:t>) ресурс </a:t>
            </a:r>
            <a:r>
              <a:rPr lang="ru-RU" b="1" dirty="0" err="1"/>
              <a:t>көрсеткіші</a:t>
            </a:r>
            <a:r>
              <a:rPr lang="ru-RU" b="1" dirty="0"/>
              <a:t>)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аталатын</a:t>
            </a:r>
            <a:r>
              <a:rPr lang="ru-RU" dirty="0"/>
              <a:t> </a:t>
            </a:r>
            <a:r>
              <a:rPr lang="ru-RU" dirty="0" err="1"/>
              <a:t>бірегей</a:t>
            </a:r>
            <a:r>
              <a:rPr lang="ru-RU" dirty="0"/>
              <a:t> </a:t>
            </a:r>
            <a:r>
              <a:rPr lang="ru-RU" dirty="0" err="1"/>
              <a:t>мекенжай</a:t>
            </a:r>
            <a:r>
              <a:rPr lang="ru-RU" dirty="0"/>
              <a:t> </a:t>
            </a:r>
            <a:r>
              <a:rPr lang="ru-RU" dirty="0" err="1"/>
              <a:t>беріледі</a:t>
            </a:r>
            <a:r>
              <a:rPr lang="ru-RU" dirty="0"/>
              <a:t>. </a:t>
            </a:r>
            <a:r>
              <a:rPr lang="en-US" dirty="0"/>
              <a:t>URL </a:t>
            </a:r>
            <a:r>
              <a:rPr lang="ru-RU" dirty="0" err="1"/>
              <a:t>жолында</a:t>
            </a:r>
            <a:r>
              <a:rPr lang="ru-RU" dirty="0"/>
              <a:t>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стандартталған</a:t>
            </a:r>
            <a:r>
              <a:rPr lang="ru-RU" dirty="0"/>
              <a:t> формат бар</a:t>
            </a:r>
            <a:r>
              <a:rPr lang="ru-RU" dirty="0" smtClean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endParaRPr lang="kk-KZ" dirty="0"/>
          </a:p>
          <a:p>
            <a:pPr>
              <a:buFont typeface="Wingdings" panose="05000000000000000000" pitchFamily="2" charset="2"/>
              <a:buChar char="Ø"/>
            </a:pPr>
            <a:endParaRPr lang="kk-KZ" dirty="0" smtClean="0"/>
          </a:p>
          <a:p>
            <a:pPr>
              <a:buFont typeface="Wingdings" panose="05000000000000000000" pitchFamily="2" charset="2"/>
              <a:buChar char="Ø"/>
            </a:pPr>
            <a:endParaRPr lang="kk-KZ" dirty="0"/>
          </a:p>
          <a:p>
            <a:pPr>
              <a:buFont typeface="Wingdings" panose="05000000000000000000" pitchFamily="2" charset="2"/>
              <a:buChar char="Ø"/>
            </a:pPr>
            <a:endParaRPr lang="kk-KZ" dirty="0" smtClean="0"/>
          </a:p>
          <a:p>
            <a:pPr>
              <a:buFont typeface="Wingdings" panose="05000000000000000000" pitchFamily="2" charset="2"/>
              <a:buChar char="Ø"/>
            </a:pPr>
            <a:endParaRPr lang="kk-KZ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dirty="0" smtClean="0"/>
          </a:p>
          <a:p>
            <a:r>
              <a:rPr lang="ru-RU" dirty="0" err="1" smtClean="0"/>
              <a:t>Мұнда</a:t>
            </a:r>
            <a:r>
              <a:rPr lang="ru-RU" dirty="0" smtClean="0"/>
              <a:t> </a:t>
            </a:r>
            <a:r>
              <a:rPr lang="en-US" dirty="0"/>
              <a:t>HTTP – </a:t>
            </a:r>
            <a:r>
              <a:rPr lang="ru-RU" dirty="0" err="1"/>
              <a:t>желі</a:t>
            </a:r>
            <a:r>
              <a:rPr lang="ru-RU" dirty="0"/>
              <a:t> </a:t>
            </a:r>
            <a:r>
              <a:rPr lang="ru-RU" dirty="0" err="1"/>
              <a:t>серверлері</a:t>
            </a:r>
            <a:r>
              <a:rPr lang="ru-RU" dirty="0"/>
              <a:t> </a:t>
            </a:r>
            <a:r>
              <a:rPr lang="ru-RU" dirty="0" err="1"/>
              <a:t>пайдаланатын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протоколының</a:t>
            </a:r>
            <a:r>
              <a:rPr lang="ru-RU" dirty="0"/>
              <a:t> </a:t>
            </a:r>
            <a:r>
              <a:rPr lang="ru-RU" dirty="0" err="1"/>
              <a:t>аббревиатурасы-гипермәтіндік</a:t>
            </a:r>
            <a:r>
              <a:rPr lang="ru-RU" dirty="0"/>
              <a:t> </a:t>
            </a:r>
            <a:r>
              <a:rPr lang="ru-RU" dirty="0" err="1"/>
              <a:t>файлдарды</a:t>
            </a:r>
            <a:r>
              <a:rPr lang="ru-RU" dirty="0"/>
              <a:t> </a:t>
            </a:r>
            <a:r>
              <a:rPr lang="ru-RU" dirty="0" err="1"/>
              <a:t>тасымалдау</a:t>
            </a:r>
            <a:r>
              <a:rPr lang="ru-RU" dirty="0"/>
              <a:t> протоколы (</a:t>
            </a:r>
            <a:r>
              <a:rPr lang="en-US" dirty="0" err="1"/>
              <a:t>HyperText</a:t>
            </a:r>
            <a:r>
              <a:rPr lang="en-US" dirty="0"/>
              <a:t> Transfer Protocol, HTTP). </a:t>
            </a:r>
            <a:r>
              <a:rPr lang="en-US" b="1" dirty="0"/>
              <a:t>HTTP</a:t>
            </a:r>
            <a:r>
              <a:rPr lang="en-US" dirty="0"/>
              <a:t>-</a:t>
            </a:r>
            <a:r>
              <a:rPr lang="ru-RU" dirty="0" err="1"/>
              <a:t>Бұл</a:t>
            </a:r>
            <a:r>
              <a:rPr lang="ru-RU" dirty="0"/>
              <a:t> "</a:t>
            </a:r>
            <a:r>
              <a:rPr lang="ru-RU" dirty="0" err="1"/>
              <a:t>бүкіләлемдік</a:t>
            </a:r>
            <a:r>
              <a:rPr lang="ru-RU" dirty="0"/>
              <a:t> </a:t>
            </a:r>
            <a:r>
              <a:rPr lang="ru-RU" dirty="0" err="1"/>
              <a:t>ғаламтор</a:t>
            </a:r>
            <a:r>
              <a:rPr lang="ru-RU" dirty="0"/>
              <a:t>"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алмасу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қолданылатын</a:t>
            </a:r>
            <a:r>
              <a:rPr lang="ru-RU" dirty="0"/>
              <a:t> </a:t>
            </a:r>
            <a:r>
              <a:rPr lang="ru-RU" dirty="0" err="1"/>
              <a:t>хаттама</a:t>
            </a:r>
            <a:r>
              <a:rPr lang="ru-RU" dirty="0"/>
              <a:t>. </a:t>
            </a:r>
            <a:r>
              <a:rPr lang="ru-RU" dirty="0" err="1"/>
              <a:t>Іс</a:t>
            </a:r>
            <a:r>
              <a:rPr lang="ru-RU" dirty="0"/>
              <a:t> </a:t>
            </a:r>
            <a:r>
              <a:rPr lang="ru-RU" dirty="0" err="1"/>
              <a:t>жүзінде</a:t>
            </a:r>
            <a:r>
              <a:rPr lang="ru-RU" dirty="0"/>
              <a:t> </a:t>
            </a:r>
            <a:r>
              <a:rPr lang="ru-RU" dirty="0" err="1"/>
              <a:t>мекен</a:t>
            </a:r>
            <a:r>
              <a:rPr lang="ru-RU" dirty="0"/>
              <a:t> </a:t>
            </a:r>
            <a:r>
              <a:rPr lang="ru-RU" dirty="0" err="1"/>
              <a:t>жай</a:t>
            </a:r>
            <a:r>
              <a:rPr lang="ru-RU" dirty="0"/>
              <a:t> Интернет </a:t>
            </a:r>
            <a:r>
              <a:rPr lang="ru-RU" dirty="0" err="1"/>
              <a:t>желісіндегі</a:t>
            </a:r>
            <a:r>
              <a:rPr lang="ru-RU" dirty="0"/>
              <a:t> </a:t>
            </a:r>
            <a:r>
              <a:rPr lang="ru-RU" dirty="0" err="1"/>
              <a:t>гипермәтіндік</a:t>
            </a:r>
            <a:r>
              <a:rPr lang="ru-RU" dirty="0"/>
              <a:t> </a:t>
            </a:r>
            <a:r>
              <a:rPr lang="ru-RU" dirty="0" err="1"/>
              <a:t>құжаттың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 </a:t>
            </a:r>
            <a:r>
              <a:rPr lang="ru-RU" dirty="0" err="1"/>
              <a:t>жерін</a:t>
            </a:r>
            <a:r>
              <a:rPr lang="ru-RU" dirty="0"/>
              <a:t> </a:t>
            </a:r>
            <a:r>
              <a:rPr lang="ru-RU" dirty="0" err="1"/>
              <a:t>көрсетеді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8841" y="1758432"/>
            <a:ext cx="3363912" cy="18837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3044553" y="2700328"/>
            <a:ext cx="3223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/>
              <a:t>http://</a:t>
            </a:r>
            <a:r>
              <a:rPr lang="kk-KZ" b="1" i="1" dirty="0" smtClean="0"/>
              <a:t>өзіндік</a:t>
            </a:r>
            <a:r>
              <a:rPr lang="ru-RU" b="1" i="1" dirty="0" smtClean="0"/>
              <a:t> </a:t>
            </a:r>
            <a:r>
              <a:rPr lang="ru-RU" b="1" i="1" dirty="0" err="1" smtClean="0"/>
              <a:t>мекен-жайы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41823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584200"/>
            <a:ext cx="8915400" cy="5327022"/>
          </a:xfrm>
        </p:spPr>
        <p:txBody>
          <a:bodyPr/>
          <a:lstStyle/>
          <a:p>
            <a:r>
              <a:rPr lang="ru-RU" b="1" dirty="0" err="1"/>
              <a:t>Гипермәтіндік</a:t>
            </a:r>
            <a:r>
              <a:rPr lang="ru-RU" b="1" dirty="0"/>
              <a:t> </a:t>
            </a:r>
            <a:r>
              <a:rPr lang="ru-RU" b="1" dirty="0" err="1"/>
              <a:t>құжаттар</a:t>
            </a:r>
            <a:r>
              <a:rPr lang="ru-RU" b="1" dirty="0"/>
              <a:t> </a:t>
            </a:r>
            <a:r>
              <a:rPr lang="en-US" b="1" dirty="0"/>
              <a:t>HTML </a:t>
            </a:r>
            <a:r>
              <a:rPr lang="en-US" dirty="0"/>
              <a:t>– </a:t>
            </a:r>
            <a:r>
              <a:rPr lang="ru-RU" dirty="0" err="1"/>
              <a:t>гипермәтінді</a:t>
            </a:r>
            <a:r>
              <a:rPr lang="ru-RU" dirty="0"/>
              <a:t> </a:t>
            </a:r>
            <a:r>
              <a:rPr lang="ru-RU" dirty="0" err="1"/>
              <a:t>белгілеу</a:t>
            </a:r>
            <a:r>
              <a:rPr lang="ru-RU" dirty="0"/>
              <a:t> </a:t>
            </a:r>
            <a:r>
              <a:rPr lang="ru-RU" dirty="0" err="1"/>
              <a:t>тілі</a:t>
            </a:r>
            <a:r>
              <a:rPr lang="ru-RU" dirty="0"/>
              <a:t> (</a:t>
            </a:r>
            <a:r>
              <a:rPr lang="en-US" dirty="0"/>
              <a:t>Hypertext Markup Language, HTML)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аталатын</a:t>
            </a:r>
            <a:r>
              <a:rPr lang="ru-RU" dirty="0"/>
              <a:t> </a:t>
            </a:r>
            <a:r>
              <a:rPr lang="ru-RU" dirty="0" err="1"/>
              <a:t>стандартты</a:t>
            </a:r>
            <a:r>
              <a:rPr lang="ru-RU" dirty="0"/>
              <a:t> </a:t>
            </a:r>
            <a:r>
              <a:rPr lang="ru-RU" dirty="0" err="1"/>
              <a:t>белгілеу</a:t>
            </a:r>
            <a:r>
              <a:rPr lang="ru-RU" dirty="0"/>
              <a:t> </a:t>
            </a:r>
            <a:r>
              <a:rPr lang="ru-RU" dirty="0" err="1"/>
              <a:t>тілінде</a:t>
            </a:r>
            <a:r>
              <a:rPr lang="ru-RU" dirty="0"/>
              <a:t> </a:t>
            </a:r>
            <a:r>
              <a:rPr lang="ru-RU" dirty="0" err="1"/>
              <a:t>жазылады</a:t>
            </a:r>
            <a:r>
              <a:rPr lang="ru-RU" dirty="0"/>
              <a:t>. </a:t>
            </a:r>
            <a:r>
              <a:rPr lang="en-US" dirty="0"/>
              <a:t>HTML </a:t>
            </a:r>
            <a:r>
              <a:rPr lang="ru-RU" dirty="0"/>
              <a:t>коды </a:t>
            </a:r>
            <a:r>
              <a:rPr lang="ru-RU" dirty="0" err="1"/>
              <a:t>қатаң</a:t>
            </a:r>
            <a:r>
              <a:rPr lang="ru-RU" dirty="0"/>
              <a:t> </a:t>
            </a:r>
            <a:r>
              <a:rPr lang="ru-RU" dirty="0" err="1"/>
              <a:t>мәтінге</a:t>
            </a:r>
            <a:r>
              <a:rPr lang="ru-RU" dirty="0"/>
              <a:t> </a:t>
            </a:r>
            <a:r>
              <a:rPr lang="ru-RU" dirty="0" err="1"/>
              <a:t>бағытталған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осы </a:t>
            </a:r>
            <a:r>
              <a:rPr lang="ru-RU" dirty="0" err="1"/>
              <a:t>құжаттың</a:t>
            </a:r>
            <a:r>
              <a:rPr lang="ru-RU" dirty="0"/>
              <a:t> </a:t>
            </a:r>
            <a:r>
              <a:rPr lang="ru-RU" dirty="0" err="1"/>
              <a:t>кез-келген</a:t>
            </a:r>
            <a:r>
              <a:rPr lang="ru-RU" dirty="0"/>
              <a:t> </a:t>
            </a:r>
            <a:r>
              <a:rPr lang="ru-RU" dirty="0" err="1"/>
              <a:t>ілеспе</a:t>
            </a:r>
            <a:r>
              <a:rPr lang="ru-RU" dirty="0"/>
              <a:t> </a:t>
            </a:r>
            <a:r>
              <a:rPr lang="ru-RU" dirty="0" err="1"/>
              <a:t>графикалық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дыбыстық</a:t>
            </a:r>
            <a:r>
              <a:rPr lang="ru-RU" dirty="0"/>
              <a:t> </a:t>
            </a:r>
            <a:r>
              <a:rPr lang="ru-RU" dirty="0" err="1"/>
              <a:t>ақпараты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форматта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файлдар</a:t>
            </a:r>
            <a:r>
              <a:rPr lang="ru-RU" dirty="0"/>
              <a:t> </a:t>
            </a:r>
            <a:r>
              <a:rPr lang="ru-RU" dirty="0" err="1"/>
              <a:t>түрінде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Белгілеу</a:t>
            </a:r>
            <a:r>
              <a:rPr lang="ru-RU" dirty="0"/>
              <a:t> </a:t>
            </a:r>
            <a:r>
              <a:rPr lang="ru-RU" dirty="0" err="1"/>
              <a:t>командалары</a:t>
            </a:r>
            <a:r>
              <a:rPr lang="ru-RU" dirty="0"/>
              <a:t> веб-</a:t>
            </a:r>
            <a:r>
              <a:rPr lang="ru-RU" dirty="0" err="1"/>
              <a:t>беттің</a:t>
            </a:r>
            <a:r>
              <a:rPr lang="ru-RU" dirty="0"/>
              <a:t> </a:t>
            </a:r>
            <a:r>
              <a:rPr lang="ru-RU" dirty="0" err="1"/>
              <a:t>авторына</a:t>
            </a:r>
            <a:r>
              <a:rPr lang="ru-RU" dirty="0"/>
              <a:t> </a:t>
            </a:r>
            <a:r>
              <a:rPr lang="ru-RU" dirty="0" err="1"/>
              <a:t>мәтінді</a:t>
            </a:r>
            <a:r>
              <a:rPr lang="ru-RU" dirty="0"/>
              <a:t> </a:t>
            </a:r>
            <a:r>
              <a:rPr lang="ru-RU" dirty="0" err="1"/>
              <a:t>қалың</a:t>
            </a:r>
            <a:r>
              <a:rPr lang="ru-RU" dirty="0"/>
              <a:t> </a:t>
            </a:r>
            <a:r>
              <a:rPr lang="ru-RU" dirty="0" err="1"/>
              <a:t>қаріппен</a:t>
            </a:r>
            <a:r>
              <a:rPr lang="ru-RU" dirty="0"/>
              <a:t> </a:t>
            </a:r>
            <a:r>
              <a:rPr lang="ru-RU" b="1" dirty="0"/>
              <a:t>(&lt;</a:t>
            </a:r>
            <a:r>
              <a:rPr lang="en-US" b="1" dirty="0"/>
              <a:t>B&gt; </a:t>
            </a:r>
            <a:r>
              <a:rPr lang="ru-RU" b="1" dirty="0" err="1"/>
              <a:t>пәрмені</a:t>
            </a:r>
            <a:r>
              <a:rPr lang="ru-RU" b="1" dirty="0"/>
              <a:t>) </a:t>
            </a:r>
            <a:r>
              <a:rPr lang="ru-RU" dirty="0" err="1"/>
              <a:t>таңдауға</a:t>
            </a:r>
            <a:r>
              <a:rPr lang="ru-RU" dirty="0"/>
              <a:t>, </a:t>
            </a:r>
            <a:r>
              <a:rPr lang="ru-RU" dirty="0" err="1"/>
              <a:t>көлденең</a:t>
            </a:r>
            <a:r>
              <a:rPr lang="ru-RU" dirty="0"/>
              <a:t> </a:t>
            </a:r>
            <a:r>
              <a:rPr lang="ru-RU" dirty="0" err="1"/>
              <a:t>белгілеу</a:t>
            </a:r>
            <a:r>
              <a:rPr lang="ru-RU" dirty="0"/>
              <a:t> </a:t>
            </a:r>
            <a:r>
              <a:rPr lang="ru-RU" dirty="0" err="1"/>
              <a:t>сызғыштарын</a:t>
            </a:r>
            <a:r>
              <a:rPr lang="ru-RU" dirty="0"/>
              <a:t> </a:t>
            </a:r>
            <a:r>
              <a:rPr lang="ru-RU" b="1" dirty="0"/>
              <a:t>(&lt;</a:t>
            </a:r>
            <a:r>
              <a:rPr lang="en-US" b="1" dirty="0"/>
              <a:t>HR&gt;), </a:t>
            </a:r>
            <a:r>
              <a:rPr lang="ru-RU" dirty="0" err="1"/>
              <a:t>кескіндерді</a:t>
            </a:r>
            <a:r>
              <a:rPr lang="ru-RU" dirty="0"/>
              <a:t> </a:t>
            </a:r>
            <a:r>
              <a:rPr lang="ru-RU" b="1" dirty="0"/>
              <a:t>(&lt;</a:t>
            </a:r>
            <a:r>
              <a:rPr lang="en-US" b="1" dirty="0"/>
              <a:t>IMG&gt;)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 </a:t>
            </a:r>
            <a:r>
              <a:rPr lang="ru-RU" dirty="0" err="1"/>
              <a:t>енгізуге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; осы </a:t>
            </a:r>
            <a:r>
              <a:rPr lang="ru-RU" dirty="0" err="1"/>
              <a:t>режимдердің</a:t>
            </a:r>
            <a:r>
              <a:rPr lang="ru-RU" dirty="0"/>
              <a:t> </a:t>
            </a:r>
            <a:r>
              <a:rPr lang="ru-RU" dirty="0" err="1"/>
              <a:t>әрқайсысы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b="1" dirty="0"/>
              <a:t>&lt; / &gt; </a:t>
            </a:r>
            <a:r>
              <a:rPr lang="ru-RU" dirty="0" err="1"/>
              <a:t>белгісімен</a:t>
            </a:r>
            <a:r>
              <a:rPr lang="ru-RU" dirty="0"/>
              <a:t> </a:t>
            </a:r>
            <a:r>
              <a:rPr lang="ru-RU" dirty="0" err="1"/>
              <a:t>өшіріледі</a:t>
            </a:r>
            <a:r>
              <a:rPr lang="ru-RU" dirty="0"/>
              <a:t> (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b="1" dirty="0"/>
              <a:t>&lt;/</a:t>
            </a:r>
            <a:r>
              <a:rPr lang="en-US" b="1" dirty="0"/>
              <a:t>B&gt;).</a:t>
            </a:r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2487" y="3358522"/>
            <a:ext cx="4768850" cy="267055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018803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3708400"/>
            <a:ext cx="8915400" cy="2202822"/>
          </a:xfrm>
        </p:spPr>
        <p:txBody>
          <a:bodyPr/>
          <a:lstStyle/>
          <a:p>
            <a:r>
              <a:rPr lang="en-US" b="1" dirty="0"/>
              <a:t>XML (</a:t>
            </a:r>
            <a:r>
              <a:rPr lang="en-US" b="1" dirty="0" err="1"/>
              <a:t>eXtensible</a:t>
            </a:r>
            <a:r>
              <a:rPr lang="en-US" b="1" dirty="0"/>
              <a:t> Markup Language, </a:t>
            </a:r>
            <a:r>
              <a:rPr lang="ru-RU" b="1" dirty="0" err="1"/>
              <a:t>кеңейтілетін</a:t>
            </a:r>
            <a:r>
              <a:rPr lang="ru-RU" b="1" dirty="0"/>
              <a:t> </a:t>
            </a:r>
            <a:r>
              <a:rPr lang="ru-RU" b="1" dirty="0" err="1"/>
              <a:t>белгілеу</a:t>
            </a:r>
            <a:r>
              <a:rPr lang="ru-RU" b="1" dirty="0"/>
              <a:t> </a:t>
            </a:r>
            <a:r>
              <a:rPr lang="ru-RU" b="1" dirty="0" err="1"/>
              <a:t>тілі</a:t>
            </a:r>
            <a:r>
              <a:rPr lang="ru-RU" b="1" dirty="0"/>
              <a:t>, </a:t>
            </a:r>
            <a:r>
              <a:rPr lang="ru-RU" b="1" dirty="0" err="1"/>
              <a:t>қатар</a:t>
            </a:r>
            <a:r>
              <a:rPr lang="ru-RU" b="1" dirty="0"/>
              <a:t>) </a:t>
            </a:r>
            <a:r>
              <a:rPr lang="ru-RU" dirty="0"/>
              <a:t>-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генетикалық</a:t>
            </a:r>
            <a:r>
              <a:rPr lang="ru-RU" dirty="0"/>
              <a:t> </a:t>
            </a:r>
            <a:r>
              <a:rPr lang="ru-RU" dirty="0" err="1"/>
              <a:t>ақпараттың</a:t>
            </a:r>
            <a:r>
              <a:rPr lang="ru-RU" dirty="0"/>
              <a:t> </a:t>
            </a:r>
            <a:r>
              <a:rPr lang="ru-RU" dirty="0" err="1"/>
              <a:t>функционалды</a:t>
            </a:r>
            <a:r>
              <a:rPr lang="ru-RU" dirty="0"/>
              <a:t> </a:t>
            </a:r>
            <a:r>
              <a:rPr lang="ru-RU" dirty="0" err="1"/>
              <a:t>қоймасын</a:t>
            </a:r>
            <a:r>
              <a:rPr lang="ru-RU" dirty="0"/>
              <a:t> </a:t>
            </a:r>
            <a:r>
              <a:rPr lang="ru-RU" dirty="0" err="1"/>
              <a:t>құруды</a:t>
            </a:r>
            <a:r>
              <a:rPr lang="ru-RU" dirty="0"/>
              <a:t> </a:t>
            </a:r>
            <a:r>
              <a:rPr lang="ru-RU" dirty="0" err="1"/>
              <a:t>қолдайтын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технология. </a:t>
            </a:r>
            <a:r>
              <a:rPr lang="en-US" dirty="0"/>
              <a:t>HTML </a:t>
            </a:r>
            <a:r>
              <a:rPr lang="ru-RU" dirty="0" err="1"/>
              <a:t>сияқты</a:t>
            </a:r>
            <a:r>
              <a:rPr lang="ru-RU" dirty="0"/>
              <a:t> </a:t>
            </a:r>
            <a:r>
              <a:rPr lang="en-US" b="1" dirty="0"/>
              <a:t>XML </a:t>
            </a:r>
            <a:r>
              <a:rPr lang="ru-RU" b="1" dirty="0"/>
              <a:t>веб-</a:t>
            </a:r>
            <a:r>
              <a:rPr lang="ru-RU" b="1" dirty="0" err="1"/>
              <a:t>беттерді</a:t>
            </a:r>
            <a:r>
              <a:rPr lang="ru-RU" b="1" dirty="0"/>
              <a:t> </a:t>
            </a:r>
            <a:r>
              <a:rPr lang="ru-RU" b="1" dirty="0" err="1"/>
              <a:t>жасау</a:t>
            </a:r>
            <a:r>
              <a:rPr lang="ru-RU" b="1" dirty="0"/>
              <a:t> </a:t>
            </a:r>
            <a:r>
              <a:rPr lang="ru-RU" b="1" dirty="0" err="1"/>
              <a:t>үшін</a:t>
            </a:r>
            <a:r>
              <a:rPr lang="ru-RU" b="1" dirty="0"/>
              <a:t> </a:t>
            </a:r>
            <a:r>
              <a:rPr lang="ru-RU" b="1" dirty="0" err="1"/>
              <a:t>пайдаланылуы</a:t>
            </a:r>
            <a:r>
              <a:rPr lang="ru-RU" b="1" dirty="0"/>
              <a:t> </a:t>
            </a:r>
            <a:r>
              <a:rPr lang="ru-RU" b="1" dirty="0" err="1"/>
              <a:t>мүмкін</a:t>
            </a:r>
            <a:r>
              <a:rPr lang="ru-RU" dirty="0"/>
              <a:t>. </a:t>
            </a:r>
            <a:r>
              <a:rPr lang="en-US" dirty="0"/>
              <a:t>XML </a:t>
            </a:r>
            <a:r>
              <a:rPr lang="ru-RU" dirty="0" err="1"/>
              <a:t>деректерді</a:t>
            </a:r>
            <a:r>
              <a:rPr lang="ru-RU" dirty="0"/>
              <a:t> </a:t>
            </a:r>
            <a:r>
              <a:rPr lang="ru-RU" dirty="0" err="1"/>
              <a:t>кез</a:t>
            </a:r>
            <a:r>
              <a:rPr lang="ru-RU" dirty="0"/>
              <a:t> </a:t>
            </a:r>
            <a:r>
              <a:rPr lang="ru-RU" dirty="0" err="1"/>
              <a:t>келген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қолданбаға</a:t>
            </a:r>
            <a:r>
              <a:rPr lang="ru-RU" dirty="0"/>
              <a:t> </a:t>
            </a:r>
            <a:r>
              <a:rPr lang="ru-RU" dirty="0" err="1"/>
              <a:t>түсінікті</a:t>
            </a:r>
            <a:r>
              <a:rPr lang="ru-RU" dirty="0"/>
              <a:t> </a:t>
            </a:r>
            <a:r>
              <a:rPr lang="ru-RU" dirty="0" err="1"/>
              <a:t>етіп</a:t>
            </a:r>
            <a:r>
              <a:rPr lang="ru-RU" dirty="0"/>
              <a:t> </a:t>
            </a:r>
            <a:r>
              <a:rPr lang="ru-RU" dirty="0" err="1"/>
              <a:t>белгілейді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технология </a:t>
            </a:r>
            <a:r>
              <a:rPr lang="ru-RU" dirty="0" err="1"/>
              <a:t>стандартты</a:t>
            </a:r>
            <a:r>
              <a:rPr lang="ru-RU" dirty="0"/>
              <a:t> </a:t>
            </a:r>
            <a:r>
              <a:rPr lang="ru-RU" dirty="0" err="1"/>
              <a:t>форматта</a:t>
            </a:r>
            <a:r>
              <a:rPr lang="ru-RU" dirty="0"/>
              <a:t> </a:t>
            </a:r>
            <a:r>
              <a:rPr lang="ru-RU" dirty="0" err="1"/>
              <a:t>деректерді</a:t>
            </a:r>
            <a:r>
              <a:rPr lang="ru-RU" dirty="0"/>
              <a:t> </a:t>
            </a:r>
            <a:r>
              <a:rPr lang="ru-RU" dirty="0" err="1"/>
              <a:t>ұсынудың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тілін</a:t>
            </a:r>
            <a:r>
              <a:rPr lang="ru-RU" dirty="0"/>
              <a:t> </a:t>
            </a:r>
            <a:r>
              <a:rPr lang="ru-RU" dirty="0" err="1"/>
              <a:t>ұсынады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файлдарды</a:t>
            </a:r>
            <a:r>
              <a:rPr lang="ru-RU" dirty="0"/>
              <a:t> </a:t>
            </a:r>
            <a:r>
              <a:rPr lang="ru-RU" dirty="0" err="1"/>
              <a:t>олардағы</a:t>
            </a:r>
            <a:r>
              <a:rPr lang="ru-RU" dirty="0"/>
              <a:t>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түріне</a:t>
            </a:r>
            <a:r>
              <a:rPr lang="ru-RU" dirty="0"/>
              <a:t> </a:t>
            </a:r>
            <a:r>
              <a:rPr lang="ru-RU" dirty="0" err="1"/>
              <a:t>қарай</a:t>
            </a:r>
            <a:r>
              <a:rPr lang="ru-RU" dirty="0"/>
              <a:t> </a:t>
            </a:r>
            <a:r>
              <a:rPr lang="ru-RU" dirty="0" err="1"/>
              <a:t>сипаттауға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99" y="288924"/>
            <a:ext cx="5203825" cy="31222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0264171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75</TotalTime>
  <Words>608</Words>
  <Application>Microsoft Office PowerPoint</Application>
  <PresentationFormat>Широкоэкранный</PresentationFormat>
  <Paragraphs>44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Wingdings</vt:lpstr>
      <vt:lpstr>Wingdings 3</vt:lpstr>
      <vt:lpstr>Легкий дым</vt:lpstr>
      <vt:lpstr>Интернет браузерлері немесе биоақпараттарға шолу жасауға арналған веб-бағдарламалар</vt:lpstr>
      <vt:lpstr>Интернет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Интернет браузерлері немесе биоақпараттарға шолу жасауға арналған веб-бағдарламалар</dc:title>
  <dc:creator>админ</dc:creator>
  <cp:lastModifiedBy>Dauren</cp:lastModifiedBy>
  <cp:revision>9</cp:revision>
  <dcterms:created xsi:type="dcterms:W3CDTF">2022-10-07T06:32:44Z</dcterms:created>
  <dcterms:modified xsi:type="dcterms:W3CDTF">2022-10-07T08:15:52Z</dcterms:modified>
</cp:coreProperties>
</file>